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7" r:id="rId1"/>
  </p:sldMasterIdLst>
  <p:notesMasterIdLst>
    <p:notesMasterId r:id="rId41"/>
  </p:notesMasterIdLst>
  <p:sldIdLst>
    <p:sldId id="256" r:id="rId2"/>
    <p:sldId id="276" r:id="rId3"/>
    <p:sldId id="301" r:id="rId4"/>
    <p:sldId id="302" r:id="rId5"/>
    <p:sldId id="303" r:id="rId6"/>
    <p:sldId id="277" r:id="rId7"/>
    <p:sldId id="288" r:id="rId8"/>
    <p:sldId id="292" r:id="rId9"/>
    <p:sldId id="304" r:id="rId10"/>
    <p:sldId id="305" r:id="rId11"/>
    <p:sldId id="308" r:id="rId12"/>
    <p:sldId id="293" r:id="rId13"/>
    <p:sldId id="324" r:id="rId14"/>
    <p:sldId id="321" r:id="rId15"/>
    <p:sldId id="320" r:id="rId16"/>
    <p:sldId id="306" r:id="rId17"/>
    <p:sldId id="325" r:id="rId18"/>
    <p:sldId id="307" r:id="rId19"/>
    <p:sldId id="295" r:id="rId20"/>
    <p:sldId id="309" r:id="rId21"/>
    <p:sldId id="296" r:id="rId22"/>
    <p:sldId id="310" r:id="rId23"/>
    <p:sldId id="297" r:id="rId24"/>
    <p:sldId id="311" r:id="rId25"/>
    <p:sldId id="326" r:id="rId26"/>
    <p:sldId id="327" r:id="rId27"/>
    <p:sldId id="298" r:id="rId28"/>
    <p:sldId id="318" r:id="rId29"/>
    <p:sldId id="323" r:id="rId30"/>
    <p:sldId id="299" r:id="rId31"/>
    <p:sldId id="319" r:id="rId32"/>
    <p:sldId id="322" r:id="rId33"/>
    <p:sldId id="300" r:id="rId34"/>
    <p:sldId id="313" r:id="rId35"/>
    <p:sldId id="314" r:id="rId36"/>
    <p:sldId id="316" r:id="rId37"/>
    <p:sldId id="315" r:id="rId38"/>
    <p:sldId id="278" r:id="rId39"/>
    <p:sldId id="28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6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68" d="100"/>
          <a:sy n="68" d="100"/>
        </p:scale>
        <p:origin x="84" y="16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8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8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73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72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24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4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2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810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0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4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73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9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1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DA1498-92C7-4E4B-8045-C9195F453964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156" y="2330626"/>
            <a:ext cx="9144000" cy="1661993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patroMedi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24C1C-2A91-4ECE-8EF5-DE2F0A28F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9855"/>
            <a:ext cx="12191999" cy="372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5CA5C-2AC1-4B3D-A168-DF4D72B0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30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E727B-D995-4A22-901C-AD084034A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Donor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Donor can </a:t>
            </a:r>
            <a:r>
              <a:rPr lang="en-GB" sz="2200" dirty="0">
                <a:latin typeface="Comic Sans MS" panose="030F0702030302020204" pitchFamily="66" charset="0"/>
              </a:rPr>
              <a:t>create</a:t>
            </a:r>
            <a:r>
              <a:rPr lang="en-GB" sz="2000" dirty="0">
                <a:latin typeface="Comic Sans MS" panose="030F0702030302020204" pitchFamily="66" charset="0"/>
              </a:rPr>
              <a:t> there user account and password(a valid email address is required for verification)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Donor can donate amount as per his will to charity of his choice.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Donor can view his donation history.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Donor will receive a newsletter from volunteer requesting donation.</a:t>
            </a:r>
            <a:endParaRPr lang="en-GB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2183" y="695176"/>
            <a:ext cx="2938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560904" y="771658"/>
            <a:ext cx="268687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2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6B7E949-CBB0-429D-9569-061E18B85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" y="614749"/>
            <a:ext cx="10583798" cy="52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1B3FB-21A0-4788-BDA1-5024F6C0F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27" y="647114"/>
            <a:ext cx="9920848" cy="558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r>
              <a:rPr lang="en-GB" dirty="0"/>
              <a:t>Receptionist Use Case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C9437C-B4A8-4758-B12F-F6E6DB26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Receptionist will add Doctor slots 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Receptionist will also forward request to charity  requesting donation for the patients in need.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Receptionist will accept or reject patient appointment.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Receptionist can view funding request status.</a:t>
            </a: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2183" y="695176"/>
            <a:ext cx="2938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560904" y="771658"/>
            <a:ext cx="268687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3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4E0-805E-4E94-BB11-8976F860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6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B12D38-76A0-40F7-8352-7836A9F8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" y="776653"/>
            <a:ext cx="10621108" cy="53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BAF34-CB2E-49DC-8B5A-99866A17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Doctor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Doctor will provide his prescription and will check if blood or donation is needed.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If blood or donation required application will forward it to nurse or receptionist respectively.</a:t>
            </a: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3157" y="655419"/>
            <a:ext cx="313745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81391" y="661481"/>
            <a:ext cx="33262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15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7EAF56-EA3A-474C-9CFE-3FB8048B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85" y="1304270"/>
            <a:ext cx="10666980" cy="3535016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  <a:p>
            <a:pPr marL="228600" indent="-228600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50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8000" dirty="0">
                <a:solidFill>
                  <a:schemeClr val="tx1"/>
                </a:solidFill>
                <a:latin typeface="Comic Sans MS" panose="030F0702030302020204" pitchFamily="66" charset="0"/>
              </a:rPr>
              <a:t>An Application that connects Hospitals, Patients, Charities and Donors where by a patient can book appointments online with hospitals and Charities can help the patients with donor’s aid monetarily. </a:t>
            </a:r>
          </a:p>
          <a:p>
            <a:pPr>
              <a:lnSpc>
                <a:spcPct val="170000"/>
              </a:lnSpc>
            </a:pPr>
            <a:endParaRPr lang="en-US" sz="50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28600" indent="-228600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8000" dirty="0">
                <a:solidFill>
                  <a:schemeClr val="tx1"/>
                </a:solidFill>
                <a:latin typeface="Comic Sans MS" panose="030F0702030302020204" pitchFamily="66" charset="0"/>
              </a:rPr>
              <a:t>This application will save the time in scheduling an appointment of a patient and it further enables to provide the quality treatment to weaker section of the society with the help of charities. </a:t>
            </a:r>
            <a:endParaRPr lang="en-GB" sz="80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2365" y="551034"/>
            <a:ext cx="318500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  <a:ea typeface="+mn-ea"/>
                <a:cs typeface="+mn-cs"/>
              </a:rPr>
              <a:t>Problem Statement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4911" y="522898"/>
            <a:ext cx="323821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6AFC04-CE3A-4267-947E-B1ED37031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Nurse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Nurse will forward it to blood bank with blood type and quantity required.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Nurse will also receive acknowledgement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0271" y="726057"/>
            <a:ext cx="313745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63939" y="759955"/>
            <a:ext cx="332629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1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EA690-362F-44E8-865B-270F1B88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" y="0"/>
            <a:ext cx="121587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Bloodbank Incharge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Blood bank incharge will check if the requested blood is in stock and based on it will provide status to nurse.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Blood bank incharge will also maintain bloodbank inventory where he will add bloodquantity corresponding to bloodtype.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3385" y="718051"/>
            <a:ext cx="238743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39511" y="718051"/>
            <a:ext cx="246184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107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D1CE-1698-44D4-A5AC-C55844C89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8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20E8F5-0AA3-4D3A-AF45-0DB8F214D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5" y="471854"/>
            <a:ext cx="10016197" cy="58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BF776C1-70D8-4D41-AD43-A67A001F6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72" y="723747"/>
            <a:ext cx="10206823" cy="5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Charity Manager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Charity  manager can view all the funding request received from the hospitals in the network i.e. City.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On the basis of availability of funds present with charity, the manager can accept or reject the funding request received.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9766" y="796096"/>
            <a:ext cx="2662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50105" y="796096"/>
            <a:ext cx="271506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6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BA4AD1-E321-4177-9B46-D2B62AB0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4" y="616047"/>
            <a:ext cx="10944664" cy="53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9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5778DE1-2902-4A8A-A5D5-4D3E7AD3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678179"/>
            <a:ext cx="10663312" cy="55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6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567"/>
            <a:ext cx="10386391" cy="47717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We worked on the underline statement that if any patient(homeless person) wants to visit a doctor he can use this application , make his valid user account 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Once the account has been created he can book an appointment for doctor by selecting city where he is.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There is receptionist who will add slots for doctor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 Also if the patient who has booked an appointment doesn’t have funds for his treatment then receptionist will send his request to charities asking for funding.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Charities have funds accumulated by donation received from donors.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Volunteers are responsible to publish newsletter on mail to donors.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Donors have privileges to fund charities of there choice.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053" y="635589"/>
            <a:ext cx="3661218" cy="1983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63731" y="661481"/>
            <a:ext cx="424396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27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Volunteer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All the request accepted by the charity manager will be fetched by volunteers who in-turn will publish a newsletter to donors associated with that particular charity.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7901" y="719275"/>
            <a:ext cx="32391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8133370" y="719276"/>
            <a:ext cx="3220430" cy="29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85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7BA2C2-A908-4E23-8D97-1392C196E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661182"/>
            <a:ext cx="10719581" cy="55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3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0C0CF7D2-9B72-4DB6-BE79-EA153D3D0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682283"/>
            <a:ext cx="10733649" cy="54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Systemadmin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08"/>
            <a:ext cx="10386391" cy="477172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Systemadmin has privileges of adding, managing cities/enterprises/patients/donors.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 Systemadmin can use analytics function to draw the following: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Top Donors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Top Charities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Most active patients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Most visited Hospitals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Most active Charity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Comic Sans MS" panose="030F0702030302020204" pitchFamily="66" charset="0"/>
              </a:rPr>
              <a:t>Most Visited Doctor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3495" y="767961"/>
            <a:ext cx="305630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492201" y="782029"/>
            <a:ext cx="30151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5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998D2-4D1B-4DCB-9CE3-73ECCB50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6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DA9D9-5A7E-4017-AC83-24105EA7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7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E0AA0C-DCC9-461F-9237-7C9BDCF4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748" y="1"/>
            <a:ext cx="12318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59CE8-499A-4347-9643-C771C60D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0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756830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8066" y="252884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4369" y="2926170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Admin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40125" y="3717190"/>
            <a:ext cx="1524244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1394D4E-BC7A-418D-B233-6C374456A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6651869" y="3719920"/>
            <a:ext cx="1222931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9120" y="1362465"/>
            <a:ext cx="1371600" cy="3284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Top Donors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776016" y="3158355"/>
            <a:ext cx="1371600" cy="3284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Top Charities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EAB235-462D-414D-9A65-D6FA89CF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08953" y="94134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Most visited Hospitals</a:t>
            </a:r>
          </a:p>
          <a:p>
            <a:pPr algn="ctr"/>
            <a:endParaRPr lang="en-US" sz="14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F8EBEA-E59A-4E2C-84EF-7B2C23C9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8066" y="4513670"/>
            <a:ext cx="1615083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Most active patients</a:t>
            </a:r>
          </a:p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01DB2C8-49E9-4CD2-BCCA-247E0A858899}"/>
              </a:ext>
            </a:extLst>
          </p:cNvPr>
          <p:cNvCxnSpPr>
            <a:cxnSpLocks/>
            <a:stCxn id="3" idx="6"/>
            <a:endCxn id="37" idx="6"/>
          </p:cNvCxnSpPr>
          <p:nvPr/>
        </p:nvCxnSpPr>
        <p:spPr>
          <a:xfrm flipH="1">
            <a:off x="3283149" y="1550580"/>
            <a:ext cx="27583" cy="3756840"/>
          </a:xfrm>
          <a:prstGeom prst="bentConnector3">
            <a:avLst>
              <a:gd name="adj1" fmla="val -828771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BA6780B-E87F-48F7-BD1B-3D10257A0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08953" y="2777186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Most active Charity</a:t>
            </a:r>
          </a:p>
          <a:p>
            <a:pPr algn="ctr"/>
            <a:endParaRPr lang="en-US" sz="1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44F8514-266A-48A2-B902-6DEF3AD9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08953" y="4747602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Most Visited Doctor</a:t>
            </a:r>
            <a:endParaRPr lang="en-GB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3F1A1C7-01F5-4704-AC9A-D6B3621AE334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 flipH="1" flipV="1">
            <a:off x="6438619" y="3337087"/>
            <a:ext cx="3572322" cy="368346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78ADF22-3F41-40D2-A350-59770E4B8EA3}"/>
              </a:ext>
            </a:extLst>
          </p:cNvPr>
          <p:cNvCxnSpPr>
            <a:cxnSpLocks/>
          </p:cNvCxnSpPr>
          <p:nvPr/>
        </p:nvCxnSpPr>
        <p:spPr>
          <a:xfrm>
            <a:off x="8040607" y="5307420"/>
            <a:ext cx="36834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567"/>
            <a:ext cx="10386391" cy="47717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Patient will easily go to doctor for whom he had booked the appointment 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Doctor will  diagnose him and will make sure if he requires blood then immediately forward his record to nurse who in turn will request blood from the blood bank incharge.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Blood bank incharge has an inventory of blood where he stores and maintain all the blood types and quantity.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On receiving request from nurse he will send the blood.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053" y="635589"/>
            <a:ext cx="3661218" cy="1983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63731" y="661481"/>
            <a:ext cx="424396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6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Why Choose patroMedi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4567"/>
            <a:ext cx="10386391" cy="47717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One Step solution for taking appointments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Verified Patients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Verified Donors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Linked Charities to fund in need patients.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Linked Donors to fund charities.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Easy blood bank access.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053" y="635589"/>
            <a:ext cx="1649538" cy="2589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594166" y="635589"/>
            <a:ext cx="2213525" cy="2589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85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CECD51-4427-4A9F-B5BA-2E29E9D61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591" y="1547951"/>
            <a:ext cx="6347792" cy="2136154"/>
          </a:xfrm>
        </p:spPr>
        <p:txBody>
          <a:bodyPr/>
          <a:lstStyle/>
          <a:p>
            <a:r>
              <a:rPr lang="en-GB" sz="4400" b="1" dirty="0"/>
              <a:t>Object Model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139B16-342F-4E07-B28F-5F14970550DA}"/>
              </a:ext>
            </a:extLst>
          </p:cNvPr>
          <p:cNvCxnSpPr/>
          <p:nvPr/>
        </p:nvCxnSpPr>
        <p:spPr>
          <a:xfrm>
            <a:off x="5128591" y="2968487"/>
            <a:ext cx="177579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B1EB4-FFBD-44C3-A3EC-8DBBA354E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48" y="0"/>
            <a:ext cx="622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3D0B-89C1-4F13-A68E-BFCF28F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Patient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5B03-4769-4EED-8C92-C0BE6375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128"/>
            <a:ext cx="9432234" cy="2868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Patient can </a:t>
            </a:r>
            <a:r>
              <a:rPr lang="en-GB" sz="2200" dirty="0">
                <a:latin typeface="Comic Sans MS" panose="030F0702030302020204" pitchFamily="66" charset="0"/>
              </a:rPr>
              <a:t>create</a:t>
            </a:r>
            <a:r>
              <a:rPr lang="en-GB" sz="2000" dirty="0">
                <a:latin typeface="Comic Sans MS" panose="030F0702030302020204" pitchFamily="66" charset="0"/>
              </a:rPr>
              <a:t> there user account and password(a valid email address is required for verification)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Patient can book appointment in choice of his/her city.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Comic Sans MS" panose="030F0702030302020204" pitchFamily="66" charset="0"/>
              </a:rPr>
              <a:t>Patient can also view his or her appointment history.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5D966D-C417-4653-8633-DB28D696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2183" y="695176"/>
            <a:ext cx="29386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6DC9-3A5B-44BB-9CA7-91302147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560904" y="771658"/>
            <a:ext cx="268687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26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8B68B-D019-4209-A547-A788782D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74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690</Words>
  <Application>Microsoft Office PowerPoint</Application>
  <PresentationFormat>Widescreen</PresentationFormat>
  <Paragraphs>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Comic Sans MS</vt:lpstr>
      <vt:lpstr>Garamond</vt:lpstr>
      <vt:lpstr>Wingdings</vt:lpstr>
      <vt:lpstr>Organic</vt:lpstr>
      <vt:lpstr>patroMedi </vt:lpstr>
      <vt:lpstr>Project analysis slide 2</vt:lpstr>
      <vt:lpstr>Approach</vt:lpstr>
      <vt:lpstr>Approach</vt:lpstr>
      <vt:lpstr>Why Choose patroMedi ?</vt:lpstr>
      <vt:lpstr>Project analysis slide 3</vt:lpstr>
      <vt:lpstr>PowerPoint Presentation</vt:lpstr>
      <vt:lpstr>Patient Use Case</vt:lpstr>
      <vt:lpstr>PowerPoint Presentation</vt:lpstr>
      <vt:lpstr>PowerPoint Presentation</vt:lpstr>
      <vt:lpstr>PowerPoint Presentation</vt:lpstr>
      <vt:lpstr>Donor Use Case</vt:lpstr>
      <vt:lpstr>PowerPoint Presentation</vt:lpstr>
      <vt:lpstr>PowerPoint Presentation</vt:lpstr>
      <vt:lpstr>Receptionist Use Case</vt:lpstr>
      <vt:lpstr>PowerPoint Presentation</vt:lpstr>
      <vt:lpstr>PowerPoint Presentation</vt:lpstr>
      <vt:lpstr>PowerPoint Presentation</vt:lpstr>
      <vt:lpstr>Doctor Use Case</vt:lpstr>
      <vt:lpstr>PowerPoint Presentation</vt:lpstr>
      <vt:lpstr>Nurse Use Case</vt:lpstr>
      <vt:lpstr>PowerPoint Presentation</vt:lpstr>
      <vt:lpstr>Bloodbank Incharge Use Case</vt:lpstr>
      <vt:lpstr>PowerPoint Presentation</vt:lpstr>
      <vt:lpstr>PowerPoint Presentation</vt:lpstr>
      <vt:lpstr>PowerPoint Presentation</vt:lpstr>
      <vt:lpstr>Charity Manager Use Case</vt:lpstr>
      <vt:lpstr>PowerPoint Presentation</vt:lpstr>
      <vt:lpstr>PowerPoint Presentation</vt:lpstr>
      <vt:lpstr>Volunteer Use Case</vt:lpstr>
      <vt:lpstr>PowerPoint Presentation</vt:lpstr>
      <vt:lpstr>PowerPoint Presentation</vt:lpstr>
      <vt:lpstr>Systemadmin Use Case</vt:lpstr>
      <vt:lpstr>PowerPoint Presentation</vt:lpstr>
      <vt:lpstr>PowerPoint Presentation</vt:lpstr>
      <vt:lpstr>PowerPoint Presentation</vt:lpstr>
      <vt:lpstr>PowerPoint Presentation</vt:lpstr>
      <vt:lpstr>Project analysis slide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2018-12-09T23:38:13Z</dcterms:created>
  <dcterms:modified xsi:type="dcterms:W3CDTF">2018-12-10T04:48:39Z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